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8AEAF-F996-49E4-A103-DF17ED758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1A0911-0244-40CC-89B9-13926FC8F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5C381-D03C-42ED-AD2E-830D975F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0FE2E-F9EC-4634-A4E8-EF39F5C5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A6CA89-C946-497C-98F9-D63BA010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1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3B47D-5D55-4229-873E-2A9E8F50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688E59-B343-4E48-9175-91E500751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D97A4-C01D-428E-B579-E608772E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E5B0B-B057-46F2-9016-1C75E81B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3E81F5-25C4-48B8-9499-50DED823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5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FA687A-B01D-4BB7-834C-ED6B40FD4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7586F7-7069-46AD-A52C-6ABC88B01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1520B1-FB19-497D-BE85-CD93BA6A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B8458F-B660-43C2-8906-B6AB53DA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3D26D-6659-473A-A215-90D6D42E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2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61B6C-2370-4166-ADCC-0CDD563F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99BDD0-8F7B-47DA-95A2-1B187FD57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706E0-716E-496F-BB5C-A8D45C121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1C395-C510-4C06-B76E-D2FEB8AA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FEDE8-7A78-48AA-9775-12C0C89C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6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AC9AE-35C6-4553-8A04-A8079C52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3505E5-5D90-4E20-833C-6A1A9EC30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E8A5F-9328-4591-ADE0-1C2C9233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EE444E-19EA-4F29-AA3C-AE2E5A88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3AEF2-75B4-4D5D-8559-3979E57C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87607-3631-4901-9490-4E059D7B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8A394-578E-4A64-8356-CEB9C9914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2A0E38-A97E-4A7A-A09E-45B8845EC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CB7971-85F7-429F-BD0E-09854AE1F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4A3F5-8895-4C44-B116-6802211B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419101-D665-4D8F-9DE3-9E0DC648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96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42DDC-C929-4581-869B-D01F07460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F56A38-4D8E-4285-A583-5D636028A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D5844C-8B53-4EE1-A611-E07DF6F35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EA7950-554A-43B7-A49A-F0E3FBC60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E47984-484E-4E68-A109-78FED07F3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5F5458B-BE44-4C72-8D76-6F9A012A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DAC64D-4E0F-4437-B014-11FABC3E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59F449-D8E2-49AB-9A63-BF87DF740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48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2F39C-0870-496E-A2E7-B1D4CD57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60A523-D472-4000-B305-92EE31AD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33B62B-29D6-445C-8475-55FEDE50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6CAC05-7AE9-4D88-B28C-D3E7FE13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2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6BC241-908A-45C7-9553-B6E3F7AE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3B4A07-D1F9-46EE-A10E-AD7BE776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F9232A-7699-4C58-9C47-D617B2B2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6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D573-0C12-43AC-9DF5-2954C235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83253-D63D-4998-B500-A23BEDE16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37FFB5-C6C0-455F-8759-22C9ADF0F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7022E2-0D8A-428A-87CB-252AD5D4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A26FBE-A230-4346-AEB6-AA2EC747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5B3FC3-8B67-4C36-905D-C3659975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6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70E83-EAA3-4FE0-95C8-ED9E4C83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79A872-0E19-4B9D-B224-73C7A1E5E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035D76-EBE7-4B8F-B079-4F727704F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61BD47-0D8D-4D4B-902A-840E4C23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6DEFC9-DE04-427B-B831-FFDED0D2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E2B077-3C3C-4D62-A914-FB88C0B8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9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D14A2-0B73-4FD7-A556-7F91EB0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AEA8BF-32D7-46EB-9598-DEAFD0366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DA63B-3CA2-49EF-A639-6930D553E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405B5-4BE0-44BC-9DC4-B42B61498184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1E3510-882A-49A8-9EC1-E954DE4DF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954D9-93CC-45F4-82BA-428F4898C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7820-41EB-48EB-9895-E916BE8F6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6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facebook.com/share/v/14DMpEP1LX9/?mibextid=wwXIf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share/p/16YwmN31hm/?mibextid=wwXIfr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1B6DB3-0BE5-45E2-8886-327ED893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8" y="1288026"/>
            <a:ext cx="9773263" cy="495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859E1-F4E7-4EAA-B9F8-25D266445502}"/>
              </a:ext>
            </a:extLst>
          </p:cNvPr>
          <p:cNvSpPr txBox="1"/>
          <p:nvPr/>
        </p:nvSpPr>
        <p:spPr>
          <a:xfrm>
            <a:off x="3333136" y="3606559"/>
            <a:ext cx="6912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Шатырлы лагерь -2025</a:t>
            </a:r>
            <a:endParaRPr lang="ru-RU" sz="36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81C6-7557-4245-A7F4-052705A3467F}"/>
              </a:ext>
            </a:extLst>
          </p:cNvPr>
          <p:cNvSpPr txBox="1"/>
          <p:nvPr/>
        </p:nvSpPr>
        <p:spPr>
          <a:xfrm>
            <a:off x="1848466" y="131773"/>
            <a:ext cx="8672050" cy="194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«Солтүстік Қазақстан облысы әкімдігінің білім басқармасы» КММ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«Шал ақын ауданының білім бөлімі» КММ  «Кеңес орта мектебі» КММ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5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0807DB-FCA1-49D5-B3EA-110026BFA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DFC65B-3FDE-4EE4-8E99-FFE12996CF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0" b="21147"/>
          <a:stretch/>
        </p:blipFill>
        <p:spPr>
          <a:xfrm>
            <a:off x="8764950" y="294443"/>
            <a:ext cx="3132081" cy="414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EEFA02-D986-472A-842E-294B1E4C1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43" b="25878"/>
          <a:stretch/>
        </p:blipFill>
        <p:spPr>
          <a:xfrm>
            <a:off x="5436049" y="294443"/>
            <a:ext cx="3557246" cy="425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9CFF1-0776-41FC-BAF6-FACD86456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33" b="26473"/>
          <a:stretch/>
        </p:blipFill>
        <p:spPr>
          <a:xfrm>
            <a:off x="2650300" y="294443"/>
            <a:ext cx="2921550" cy="407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FCD558-AF83-46BF-8E61-393A3F374E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061" b="29202"/>
          <a:stretch/>
        </p:blipFill>
        <p:spPr>
          <a:xfrm>
            <a:off x="0" y="257818"/>
            <a:ext cx="2921550" cy="429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A8D23C-3ED6-4E1F-AA22-85C5277CD25D}"/>
              </a:ext>
            </a:extLst>
          </p:cNvPr>
          <p:cNvSpPr txBox="1"/>
          <p:nvPr/>
        </p:nvSpPr>
        <p:spPr>
          <a:xfrm>
            <a:off x="0" y="6386954"/>
            <a:ext cx="7482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https://www.facebook.com/share/v/14DMpEP1LX9/?mibextid=wwXIfr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22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2FB7E-9907-4294-8390-E3771CBFC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F7ECF-AFB2-4D37-852B-F13497EFD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B41F53-8475-4CB1-8DCD-17797777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DC816-20A4-4243-9EB7-0397B45C9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51" b="36488"/>
          <a:stretch/>
        </p:blipFill>
        <p:spPr>
          <a:xfrm>
            <a:off x="227508" y="125720"/>
            <a:ext cx="5585427" cy="32648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7CD9A7-EB92-4588-A307-F1A365576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286" b="39786"/>
          <a:stretch/>
        </p:blipFill>
        <p:spPr>
          <a:xfrm>
            <a:off x="5812934" y="125719"/>
            <a:ext cx="5710471" cy="3264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24AC2-C7B5-45A3-8F4E-E34EBAF2B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84" b="38103"/>
          <a:stretch/>
        </p:blipFill>
        <p:spPr>
          <a:xfrm>
            <a:off x="227507" y="3390592"/>
            <a:ext cx="5585426" cy="3264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158535-4002-4E18-9ED8-DDE24C2486CD}"/>
              </a:ext>
            </a:extLst>
          </p:cNvPr>
          <p:cNvSpPr txBox="1"/>
          <p:nvPr/>
        </p:nvSpPr>
        <p:spPr>
          <a:xfrm>
            <a:off x="5953334" y="3445285"/>
            <a:ext cx="5260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https://www.facebook.com/share/p/16YwmN31hm/?mibextid=wwXIfr</a:t>
            </a:r>
            <a:endParaRPr lang="kk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51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BBF65-F943-4BDB-92F6-39F018C6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178EB-4B41-4F94-AC9A-60CF18278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1B4CF-77B8-4490-9E0D-93A618B9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42632-1CB9-45BD-A5E0-CAAC240B8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40" y="135189"/>
            <a:ext cx="3966135" cy="39746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2A4C40-5076-49F4-8C87-399F5080C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00"/>
          <a:stretch/>
        </p:blipFill>
        <p:spPr>
          <a:xfrm>
            <a:off x="238089" y="135189"/>
            <a:ext cx="3557163" cy="39746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F3B0E-2E2D-40D6-82EC-9288B2AEE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562" y="135189"/>
            <a:ext cx="4084121" cy="397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01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64</Words>
  <Application>Microsoft Office PowerPoint</Application>
  <PresentationFormat>Широкоэкранный</PresentationFormat>
  <Paragraphs>8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9</cp:revision>
  <cp:lastPrinted>2025-06-26T16:44:35Z</cp:lastPrinted>
  <dcterms:created xsi:type="dcterms:W3CDTF">2025-06-26T15:56:15Z</dcterms:created>
  <dcterms:modified xsi:type="dcterms:W3CDTF">2025-06-30T17:12:39Z</dcterms:modified>
</cp:coreProperties>
</file>